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6" r:id="rId2"/>
    <p:sldId id="260" r:id="rId3"/>
    <p:sldId id="262" r:id="rId4"/>
    <p:sldId id="258" r:id="rId5"/>
    <p:sldId id="259" r:id="rId6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140DE"/>
    <a:srgbClr val="FF9900"/>
    <a:srgbClr val="F6D7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1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C7716626-7B83-439A-93DD-E57C766D4407}" type="datetimeFigureOut">
              <a:rPr lang="it-IT" smtClean="0"/>
              <a:t>13/06/2019</a:t>
            </a:fld>
            <a:endParaRPr lang="it-IT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AD65B24-483A-43A4-8461-467E1AAE7ADF}" type="slidenum">
              <a:rPr lang="it-IT" smtClean="0"/>
              <a:t>‹N›</a:t>
            </a:fld>
            <a:endParaRPr lang="it-IT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16626-7B83-439A-93DD-E57C766D4407}" type="datetimeFigureOut">
              <a:rPr lang="it-IT" smtClean="0"/>
              <a:t>13/06/2019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65B24-483A-43A4-8461-467E1AAE7ADF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16626-7B83-439A-93DD-E57C766D4407}" type="datetimeFigureOut">
              <a:rPr lang="it-IT" smtClean="0"/>
              <a:t>13/06/2019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65B24-483A-43A4-8461-467E1AAE7ADF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16626-7B83-439A-93DD-E57C766D4407}" type="datetimeFigureOut">
              <a:rPr lang="it-IT" smtClean="0"/>
              <a:t>13/06/2019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65B24-483A-43A4-8461-467E1AAE7ADF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16626-7B83-439A-93DD-E57C766D4407}" type="datetimeFigureOut">
              <a:rPr lang="it-IT" smtClean="0"/>
              <a:t>13/06/2019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65B24-483A-43A4-8461-467E1AAE7ADF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16626-7B83-439A-93DD-E57C766D4407}" type="datetimeFigureOut">
              <a:rPr lang="it-IT" smtClean="0"/>
              <a:t>13/06/2019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65B24-483A-43A4-8461-467E1AAE7ADF}" type="slidenum">
              <a:rPr lang="it-IT" smtClean="0"/>
              <a:t>‹N›</a:t>
            </a:fld>
            <a:endParaRPr lang="it-IT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16626-7B83-439A-93DD-E57C766D4407}" type="datetimeFigureOut">
              <a:rPr lang="it-IT" smtClean="0"/>
              <a:t>13/06/2019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65B24-483A-43A4-8461-467E1AAE7ADF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16626-7B83-439A-93DD-E57C766D4407}" type="datetimeFigureOut">
              <a:rPr lang="it-IT" smtClean="0"/>
              <a:t>13/06/2019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65B24-483A-43A4-8461-467E1AAE7ADF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16626-7B83-439A-93DD-E57C766D4407}" type="datetimeFigureOut">
              <a:rPr lang="it-IT" smtClean="0"/>
              <a:t>13/06/2019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65B24-483A-43A4-8461-467E1AAE7ADF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16626-7B83-439A-93DD-E57C766D4407}" type="datetimeFigureOut">
              <a:rPr lang="it-IT" smtClean="0"/>
              <a:t>13/06/2019</a:t>
            </a:fld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65B24-483A-43A4-8461-467E1AAE7ADF}" type="slidenum">
              <a:rPr lang="it-IT" smtClean="0"/>
              <a:t>‹N›</a:t>
            </a:fld>
            <a:endParaRPr lang="it-IT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16626-7B83-439A-93DD-E57C766D4407}" type="datetimeFigureOut">
              <a:rPr lang="it-IT" smtClean="0"/>
              <a:t>13/06/2019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65B24-483A-43A4-8461-467E1AAE7ADF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C7716626-7B83-439A-93DD-E57C766D4407}" type="datetimeFigureOut">
              <a:rPr lang="it-IT" smtClean="0"/>
              <a:t>13/06/2019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1AD65B24-483A-43A4-8461-467E1AAE7ADF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0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539552" y="754126"/>
            <a:ext cx="3971444" cy="2890898"/>
          </a:xfrm>
          <a:ln>
            <a:noFill/>
          </a:ln>
        </p:spPr>
        <p:txBody>
          <a:bodyPr>
            <a:normAutofit/>
          </a:bodyPr>
          <a:lstStyle/>
          <a:p>
            <a:pPr algn="ctr"/>
            <a:r>
              <a:rPr lang="it-IT" sz="2400" dirty="0">
                <a:solidFill>
                  <a:srgbClr val="FF0000"/>
                </a:solidFill>
                <a:latin typeface="AR DELANEY" pitchFamily="2" charset="0"/>
              </a:rPr>
              <a:t/>
            </a:r>
            <a:br>
              <a:rPr lang="it-IT" sz="2400" dirty="0">
                <a:solidFill>
                  <a:srgbClr val="FF0000"/>
                </a:solidFill>
                <a:latin typeface="AR DELANEY" pitchFamily="2" charset="0"/>
              </a:rPr>
            </a:br>
            <a:r>
              <a:rPr lang="it-IT" sz="4900" dirty="0" smtClean="0">
                <a:solidFill>
                  <a:srgbClr val="002060"/>
                </a:solidFill>
                <a:latin typeface="AR DELANEY" pitchFamily="2" charset="0"/>
              </a:rPr>
              <a:t>PROGETTO judo </a:t>
            </a:r>
            <a:br>
              <a:rPr lang="it-IT" sz="4900" dirty="0" smtClean="0">
                <a:solidFill>
                  <a:srgbClr val="002060"/>
                </a:solidFill>
                <a:latin typeface="AR DELANEY" pitchFamily="2" charset="0"/>
              </a:rPr>
            </a:br>
            <a:r>
              <a:rPr lang="it-IT" sz="2800" dirty="0" smtClean="0">
                <a:solidFill>
                  <a:srgbClr val="002060"/>
                </a:solidFill>
                <a:latin typeface="AR DELANEY" pitchFamily="2" charset="0"/>
              </a:rPr>
              <a:t>in palestra con il maestro </a:t>
            </a:r>
            <a:r>
              <a:rPr lang="it-IT" sz="2800" dirty="0" err="1" smtClean="0">
                <a:solidFill>
                  <a:srgbClr val="002060"/>
                </a:solidFill>
                <a:latin typeface="AR DELANEY" pitchFamily="2" charset="0"/>
              </a:rPr>
              <a:t>daniele</a:t>
            </a:r>
            <a:r>
              <a:rPr lang="it-IT" sz="2800" dirty="0" smtClean="0">
                <a:solidFill>
                  <a:srgbClr val="002060"/>
                </a:solidFill>
                <a:latin typeface="AR DELANEY" pitchFamily="2" charset="0"/>
              </a:rPr>
              <a:t> viola</a:t>
            </a:r>
            <a:endParaRPr lang="it-IT" sz="2000" dirty="0">
              <a:solidFill>
                <a:srgbClr val="002060"/>
              </a:solidFill>
              <a:latin typeface="AR CENA" pitchFamily="2" charset="0"/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642266" y="4268515"/>
            <a:ext cx="3384376" cy="2160240"/>
          </a:xfrm>
        </p:spPr>
        <p:txBody>
          <a:bodyPr>
            <a:noAutofit/>
          </a:bodyPr>
          <a:lstStyle/>
          <a:p>
            <a:pPr algn="ctr"/>
            <a:r>
              <a:rPr lang="it-IT" sz="2400" dirty="0" smtClean="0">
                <a:latin typeface="AR CENA" pitchFamily="2" charset="0"/>
              </a:rPr>
              <a:t>     CLASSE  3^B</a:t>
            </a:r>
          </a:p>
          <a:p>
            <a:pPr algn="ctr"/>
            <a:r>
              <a:rPr lang="it-IT" sz="2400" dirty="0" smtClean="0">
                <a:latin typeface="AR CENA" pitchFamily="2" charset="0"/>
              </a:rPr>
              <a:t>SCUOLA PRIMARIA «A. Manzoni»</a:t>
            </a:r>
          </a:p>
          <a:p>
            <a:pPr algn="ctr"/>
            <a:r>
              <a:rPr lang="it-IT" sz="2400" dirty="0" smtClean="0">
                <a:latin typeface="AR CENA" pitchFamily="2" charset="0"/>
              </a:rPr>
              <a:t>Paderno </a:t>
            </a:r>
            <a:r>
              <a:rPr lang="it-IT" sz="2400" dirty="0" smtClean="0">
                <a:latin typeface="AR CENA" pitchFamily="2" charset="0"/>
              </a:rPr>
              <a:t>Dugnano</a:t>
            </a:r>
          </a:p>
          <a:p>
            <a:pPr algn="ctr"/>
            <a:r>
              <a:rPr lang="it-IT" sz="2400" dirty="0" smtClean="0">
                <a:latin typeface="AR CENA" pitchFamily="2" charset="0"/>
              </a:rPr>
              <a:t>a.s. 2018/2019</a:t>
            </a:r>
            <a:endParaRPr lang="it-IT" sz="2400" dirty="0">
              <a:latin typeface="AR CENA" pitchFamily="2" charset="0"/>
            </a:endParaRPr>
          </a:p>
        </p:txBody>
      </p:sp>
      <p:sp>
        <p:nvSpPr>
          <p:cNvPr id="4" name="AutoShape 2" descr="Risultati immagini per disegni jud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5" name="AutoShape 4" descr="Risultati immagini per disegni judo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6" name="AutoShape 6" descr="Risultati immagini per disegni judo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pic>
        <p:nvPicPr>
          <p:cNvPr id="1032" name="Picture 8" descr="Risultati immagini per disegni jud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2492896"/>
            <a:ext cx="3430233" cy="3551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47759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323528" y="188640"/>
            <a:ext cx="8496944" cy="1008112"/>
          </a:xfrm>
          <a:noFill/>
        </p:spPr>
        <p:txBody>
          <a:bodyPr>
            <a:normAutofit fontScale="90000"/>
          </a:bodyPr>
          <a:lstStyle/>
          <a:p>
            <a:r>
              <a:rPr lang="it-IT" sz="1600" dirty="0" smtClean="0">
                <a:solidFill>
                  <a:schemeClr val="bg1"/>
                </a:solidFill>
                <a:latin typeface="AR DELANEY" pitchFamily="2" charset="0"/>
              </a:rPr>
              <a:t/>
            </a:r>
            <a:br>
              <a:rPr lang="it-IT" sz="1600" dirty="0" smtClean="0">
                <a:solidFill>
                  <a:schemeClr val="bg1"/>
                </a:solidFill>
                <a:latin typeface="AR DELANEY" pitchFamily="2" charset="0"/>
              </a:rPr>
            </a:br>
            <a:r>
              <a:rPr lang="it-IT" sz="1600" dirty="0">
                <a:solidFill>
                  <a:schemeClr val="bg1"/>
                </a:solidFill>
                <a:latin typeface="AR DELANEY" pitchFamily="2" charset="0"/>
              </a:rPr>
              <a:t/>
            </a:r>
            <a:br>
              <a:rPr lang="it-IT" sz="1600" dirty="0">
                <a:solidFill>
                  <a:schemeClr val="bg1"/>
                </a:solidFill>
                <a:latin typeface="AR DELANEY" pitchFamily="2" charset="0"/>
              </a:rPr>
            </a:br>
            <a:r>
              <a:rPr lang="it-IT" sz="1800" dirty="0" smtClean="0">
                <a:solidFill>
                  <a:schemeClr val="accent1"/>
                </a:solidFill>
                <a:latin typeface="AR DELANEY" pitchFamily="2" charset="0"/>
              </a:rPr>
              <a:t>Il rosso</a:t>
            </a:r>
            <a:r>
              <a:rPr lang="it-IT" sz="1800" dirty="0" smtClean="0">
                <a:solidFill>
                  <a:schemeClr val="bg1"/>
                </a:solidFill>
                <a:latin typeface="AR DELANEY" pitchFamily="2" charset="0"/>
              </a:rPr>
              <a:t>,  Il primo dei colori primari E L’INDICATORE SPAZIALE SOPRA          </a:t>
            </a:r>
            <a:r>
              <a:rPr lang="it-IT" dirty="0" smtClean="0">
                <a:solidFill>
                  <a:schemeClr val="bg1"/>
                </a:solidFill>
                <a:latin typeface="AR DELANEY" pitchFamily="2" charset="0"/>
              </a:rPr>
              <a:t>			</a:t>
            </a:r>
            <a:br>
              <a:rPr lang="it-IT" dirty="0" smtClean="0">
                <a:solidFill>
                  <a:schemeClr val="bg1"/>
                </a:solidFill>
                <a:latin typeface="AR DELANEY" pitchFamily="2" charset="0"/>
              </a:rPr>
            </a:br>
            <a:endParaRPr lang="it-IT" dirty="0">
              <a:solidFill>
                <a:schemeClr val="bg1"/>
              </a:solidFill>
              <a:latin typeface="AR DELANEY" pitchFamily="2" charset="0"/>
            </a:endParaRPr>
          </a:p>
        </p:txBody>
      </p:sp>
      <p:sp>
        <p:nvSpPr>
          <p:cNvPr id="3" name="CasellaDiTesto 2"/>
          <p:cNvSpPr txBox="1"/>
          <p:nvPr/>
        </p:nvSpPr>
        <p:spPr>
          <a:xfrm>
            <a:off x="5278468" y="4005064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solidFill>
                  <a:schemeClr val="bg1"/>
                </a:solidFill>
              </a:rPr>
              <a:t>SOPRA</a:t>
            </a:r>
            <a:endParaRPr lang="it-IT" dirty="0">
              <a:solidFill>
                <a:schemeClr val="bg1"/>
              </a:solidFill>
            </a:endParaRPr>
          </a:p>
        </p:txBody>
      </p:sp>
      <p:pic>
        <p:nvPicPr>
          <p:cNvPr id="1026" name="Picture 2" descr="C:\Users\cristina\Desktop\classe terza a.s. 2018 19\judo con daniele\tatami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204864"/>
            <a:ext cx="2884941" cy="38427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cristina\Desktop\classe terza a.s. 2018 19\judo con daniele\tatami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345969"/>
            <a:ext cx="3532940" cy="47105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CasellaDiTesto 13"/>
          <p:cNvSpPr txBox="1"/>
          <p:nvPr/>
        </p:nvSpPr>
        <p:spPr>
          <a:xfrm>
            <a:off x="611560" y="790438"/>
            <a:ext cx="35283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latin typeface="Goudy Stout" pitchFamily="18" charset="0"/>
                <a:cs typeface="Aharoni" pitchFamily="2" charset="-79"/>
              </a:rPr>
              <a:t>Montiamo il tatami</a:t>
            </a:r>
            <a:endParaRPr lang="it-IT" dirty="0">
              <a:latin typeface="Goudy Stout" pitchFamily="18" charset="0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522086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690300" y="1844824"/>
            <a:ext cx="2736304" cy="1224136"/>
          </a:xfrm>
        </p:spPr>
        <p:txBody>
          <a:bodyPr/>
          <a:lstStyle/>
          <a:p>
            <a:pPr algn="ctr"/>
            <a:r>
              <a:rPr lang="it-IT" sz="2400" dirty="0" smtClean="0">
                <a:solidFill>
                  <a:srgbClr val="002060"/>
                </a:solidFill>
                <a:latin typeface="AR DELANEY" pitchFamily="2" charset="0"/>
              </a:rPr>
              <a:t>Prendiamo confidenza con le prese</a:t>
            </a:r>
            <a:endParaRPr lang="it-IT" sz="2400" dirty="0">
              <a:solidFill>
                <a:srgbClr val="002060"/>
              </a:solidFill>
              <a:latin typeface="AR DELANEY" pitchFamily="2" charset="0"/>
            </a:endParaRPr>
          </a:p>
        </p:txBody>
      </p:sp>
      <p:pic>
        <p:nvPicPr>
          <p:cNvPr id="2050" name="Picture 2" descr="C:\Users\cristina\Desktop\classe terza a.s. 2018 19\judo con daniele\IMG_20181126_150533 - Copi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3963227"/>
            <a:ext cx="2894711" cy="21732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cristina\Desktop\classe terza a.s. 2018 19\judo con daniele\IMG_20181126_150525 - Copia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838491"/>
            <a:ext cx="2448272" cy="3261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Users\cristina\Desktop\classe terza a.s. 2018 19\judo con daniele\IMG_20181126_150528 - Copia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2044866"/>
            <a:ext cx="2255979" cy="30049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9796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698746" y="331236"/>
            <a:ext cx="4761686" cy="866936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pic>
        <p:nvPicPr>
          <p:cNvPr id="3075" name="Picture 3" descr="C:\Users\cristina\Desktop\classe terza a.s. 2018 19\judo con daniele\IMG_20181126_151247 - Copi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5125" y="2852936"/>
            <a:ext cx="2768706" cy="36819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C:\Users\cristina\Desktop\classe terza a.s. 2018 19\judo con daniele\IMG_20181126_151336 - Copia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124744"/>
            <a:ext cx="2768706" cy="36819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7" name="Picture 5" descr="C:\Users\cristina\Desktop\classe terza a.s. 2018 19\judo con daniele\IMG_20181126_151505 - Copia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068" r="8741"/>
          <a:stretch/>
        </p:blipFill>
        <p:spPr bwMode="auto">
          <a:xfrm>
            <a:off x="3203848" y="1916832"/>
            <a:ext cx="2765831" cy="35129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asellaDiTesto 3"/>
          <p:cNvSpPr txBox="1"/>
          <p:nvPr/>
        </p:nvSpPr>
        <p:spPr>
          <a:xfrm>
            <a:off x="3707904" y="476672"/>
            <a:ext cx="4968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Attenzione a non uscire dal cerchio!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04123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cristina\Desktop\classe terza a.s. 2018 19\judo con daniele\IMG_20181126_152118 - Copi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943" y="595228"/>
            <a:ext cx="3312368" cy="44164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cristina\Desktop\classe terza a.s. 2018 19\judo con daniele\IMG_20181126_151417 - Copia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1061864"/>
            <a:ext cx="3962400" cy="528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ttangolo 5"/>
          <p:cNvSpPr/>
          <p:nvPr/>
        </p:nvSpPr>
        <p:spPr>
          <a:xfrm>
            <a:off x="1115616" y="5360424"/>
            <a:ext cx="236290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it-IT" dirty="0">
                <a:solidFill>
                  <a:prstClr val="black"/>
                </a:solidFill>
              </a:rPr>
              <a:t>Non è così facile come sembra</a:t>
            </a:r>
          </a:p>
        </p:txBody>
      </p:sp>
    </p:spTree>
    <p:extLst>
      <p:ext uri="{BB962C8B-B14F-4D97-AF65-F5344CB8AC3E}">
        <p14:creationId xmlns:p14="http://schemas.microsoft.com/office/powerpoint/2010/main" val="1609184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D9DDDD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177</TotalTime>
  <Words>37</Words>
  <Application>Microsoft Office PowerPoint</Application>
  <PresentationFormat>Presentazione su schermo (4:3)</PresentationFormat>
  <Paragraphs>12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6" baseType="lpstr">
      <vt:lpstr>Austin</vt:lpstr>
      <vt:lpstr> PROGETTO judo  in palestra con il maestro daniele viola</vt:lpstr>
      <vt:lpstr>  Il rosso,  Il primo dei colori primari E L’INDICATORE SPAZIALE SOPRA              </vt:lpstr>
      <vt:lpstr>Prendiamo confidenza con le prese</vt:lpstr>
      <vt:lpstr> </vt:lpstr>
      <vt:lpstr>Presentazione standard di PowerPoint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Alla scoperta dei colori primari</dc:title>
  <dc:creator>cristina</dc:creator>
  <cp:lastModifiedBy>cristina</cp:lastModifiedBy>
  <cp:revision>32</cp:revision>
  <dcterms:created xsi:type="dcterms:W3CDTF">2016-11-23T07:06:43Z</dcterms:created>
  <dcterms:modified xsi:type="dcterms:W3CDTF">2019-06-13T16:13:36Z</dcterms:modified>
  <cp:contentStatus>Finale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