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8"/>
  </p:notesMasterIdLst>
  <p:sldIdLst>
    <p:sldId id="256" r:id="rId2"/>
    <p:sldId id="257" r:id="rId3"/>
    <p:sldId id="263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 varScale="1">
        <p:scale>
          <a:sx n="103" d="100"/>
          <a:sy n="103" d="100"/>
        </p:scale>
        <p:origin x="-2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2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89B45-865B-4688-82C5-B39BDA574EA9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50925-C8BB-450B-A732-AF236401F16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2223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50925-C8BB-450B-A732-AF236401F163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50925-C8BB-450B-A732-AF236401F163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1" name="Segnaposto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1" name="Segnaposto tes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5761794-2A7B-48C5-A70C-61C66A619A24}" type="datetimeFigureOut">
              <a:rPr lang="it-IT" smtClean="0"/>
              <a:pPr/>
              <a:t>13/06/2019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73C30D7-418C-4690-9A80-A56C156F164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Expo sport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347864" y="5517232"/>
            <a:ext cx="5472608" cy="926976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it-IT" sz="12800" dirty="0" smtClean="0">
                <a:solidFill>
                  <a:srgbClr val="0033CC"/>
                </a:solidFill>
              </a:rPr>
              <a:t>Classe 3B</a:t>
            </a:r>
          </a:p>
          <a:p>
            <a:endParaRPr lang="it-IT" dirty="0" smtClean="0"/>
          </a:p>
          <a:p>
            <a:pPr algn="l"/>
            <a:r>
              <a:rPr lang="it-IT" sz="8600" dirty="0" smtClean="0">
                <a:solidFill>
                  <a:srgbClr val="FF9900"/>
                </a:solidFill>
              </a:rPr>
              <a:t>Scuola Primaria Alessandro Manzoni</a:t>
            </a:r>
          </a:p>
          <a:p>
            <a:endParaRPr lang="it-IT" dirty="0" smtClean="0"/>
          </a:p>
        </p:txBody>
      </p:sp>
      <p:sp>
        <p:nvSpPr>
          <p:cNvPr id="6" name="Rettangolo 5"/>
          <p:cNvSpPr/>
          <p:nvPr/>
        </p:nvSpPr>
        <p:spPr>
          <a:xfrm>
            <a:off x="3635896" y="344273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2800" dirty="0" smtClean="0"/>
              <a:t>        </a:t>
            </a:r>
            <a:r>
              <a:rPr lang="it-IT" sz="2800" dirty="0" smtClean="0">
                <a:solidFill>
                  <a:srgbClr val="FFFF00"/>
                </a:solidFill>
              </a:rPr>
              <a:t>Arena Civica  di </a:t>
            </a:r>
          </a:p>
        </p:txBody>
      </p:sp>
      <p:sp>
        <p:nvSpPr>
          <p:cNvPr id="8" name="Rettangolo 7"/>
          <p:cNvSpPr/>
          <p:nvPr/>
        </p:nvSpPr>
        <p:spPr>
          <a:xfrm>
            <a:off x="5345832" y="3933056"/>
            <a:ext cx="16466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t-IT" sz="2800" dirty="0" smtClean="0">
                <a:solidFill>
                  <a:srgbClr val="FFFF00"/>
                </a:solidFill>
              </a:rPr>
              <a:t>Milano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3059832" y="4653136"/>
            <a:ext cx="5832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Vallini Andrea- Meneghin Leonardo- Speranza Davide</a:t>
            </a:r>
            <a:endParaRPr lang="it-IT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7272808" cy="1152128"/>
          </a:xfrm>
        </p:spPr>
        <p:txBody>
          <a:bodyPr>
            <a:noAutofit/>
          </a:bodyPr>
          <a:lstStyle/>
          <a:p>
            <a:pPr algn="ctr"/>
            <a:r>
              <a:rPr lang="it-IT" sz="1800" dirty="0" smtClean="0"/>
              <a:t/>
            </a:r>
            <a:br>
              <a:rPr lang="it-IT" sz="1800" dirty="0" smtClean="0"/>
            </a:br>
            <a:r>
              <a:rPr lang="it-IT" sz="1800" dirty="0" smtClean="0"/>
              <a:t/>
            </a:r>
            <a:br>
              <a:rPr lang="it-IT" sz="1800" dirty="0" smtClean="0"/>
            </a:br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Venerdì 5 Ottobre siamo andati all’ Arena Civica di Milano</a:t>
            </a:r>
            <a:r>
              <a:rPr lang="it-IT" sz="20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2000" dirty="0" smtClean="0">
                <a:solidFill>
                  <a:schemeClr val="bg2">
                    <a:lumMod val="50000"/>
                  </a:schemeClr>
                </a:solidFill>
              </a:rPr>
              <a:t>per partecipare a expo sport 2018!</a:t>
            </a:r>
            <a:r>
              <a:rPr lang="it-IT" sz="2000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it-IT" sz="2000" dirty="0">
                <a:solidFill>
                  <a:schemeClr val="bg2">
                    <a:lumMod val="50000"/>
                  </a:schemeClr>
                </a:solidFill>
              </a:rPr>
            </a:br>
            <a:endParaRPr lang="it-IT" sz="20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7" name="Picture 3" descr="C:\Users\cristina\Pictures\foto da cellulare cristina\Exposport 2018\IMG_20181005_100034 - Cop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682" y="2132856"/>
            <a:ext cx="5374012" cy="43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tangolo 5"/>
          <p:cNvSpPr/>
          <p:nvPr/>
        </p:nvSpPr>
        <p:spPr>
          <a:xfrm>
            <a:off x="1763688" y="141277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/>
              <a:t>Prima di arrivare abbiamo camminato fino alla stazione di Palazzolo.</a:t>
            </a:r>
            <a:br>
              <a:rPr lang="it-IT" dirty="0"/>
            </a:br>
            <a:endParaRPr lang="it-IT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12486" y="404664"/>
            <a:ext cx="267533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Quando siamo arrivati abbiamo preso il treno per Milano e</a:t>
            </a:r>
            <a:br>
              <a:rPr lang="it-IT" dirty="0"/>
            </a:br>
            <a:r>
              <a:rPr lang="it-IT" dirty="0"/>
              <a:t>giunti in piazza Cadorna abbiamo visto un monumento in</a:t>
            </a:r>
            <a:br>
              <a:rPr lang="it-IT" dirty="0"/>
            </a:br>
            <a:r>
              <a:rPr lang="it-IT" dirty="0"/>
              <a:t>cui c’era un ago </a:t>
            </a:r>
            <a:r>
              <a:rPr lang="it-IT" dirty="0" smtClean="0"/>
              <a:t>con </a:t>
            </a:r>
            <a:r>
              <a:rPr lang="it-IT" dirty="0"/>
              <a:t>un filo; un po’più in là c’era una fontana con l’acqua verde. </a:t>
            </a:r>
          </a:p>
          <a:p>
            <a:pPr>
              <a:buNone/>
            </a:pPr>
            <a:r>
              <a:rPr lang="it-IT" dirty="0" smtClean="0"/>
              <a:t>Poi </a:t>
            </a:r>
            <a:r>
              <a:rPr lang="it-IT" dirty="0"/>
              <a:t>siamo passati dentro i cortili del castello Sforzesco e camminando siamo arrivati davanti 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all</a:t>
            </a:r>
            <a:r>
              <a:rPr lang="it-IT" dirty="0"/>
              <a:t>’ </a:t>
            </a:r>
            <a:r>
              <a:rPr lang="it-IT" dirty="0" smtClean="0"/>
              <a:t>Arena </a:t>
            </a:r>
            <a:r>
              <a:rPr lang="it-IT" dirty="0"/>
              <a:t>Civica di </a:t>
            </a:r>
            <a:r>
              <a:rPr lang="it-IT" dirty="0" smtClean="0"/>
              <a:t>Milano. Dopo </a:t>
            </a:r>
            <a:r>
              <a:rPr lang="it-IT" dirty="0"/>
              <a:t>abbiamo mangiato, poi ci </a:t>
            </a:r>
            <a:r>
              <a:rPr lang="it-IT" dirty="0" smtClean="0"/>
              <a:t>ha </a:t>
            </a:r>
            <a:r>
              <a:rPr lang="it-IT" dirty="0"/>
              <a:t>accolto </a:t>
            </a:r>
            <a:r>
              <a:rPr lang="it-IT" dirty="0" smtClean="0"/>
              <a:t>la </a:t>
            </a:r>
            <a:r>
              <a:rPr lang="it-IT" dirty="0"/>
              <a:t>nostra </a:t>
            </a:r>
            <a:r>
              <a:rPr lang="it-IT" dirty="0" smtClean="0"/>
              <a:t>guida.</a:t>
            </a:r>
            <a:endParaRPr lang="it-IT" dirty="0"/>
          </a:p>
        </p:txBody>
      </p:sp>
      <p:pic>
        <p:nvPicPr>
          <p:cNvPr id="2051" name="Picture 3" descr="C:\Users\cristina\Pictures\foto da cellulare cristina\Exposport 2018\IMG_20181005_113907 - Cop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700808"/>
            <a:ext cx="3640874" cy="4766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cristina\Pictures\foto da cellulare cristina\Exposport 2018\IMG_20181005_1134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277" y="405625"/>
            <a:ext cx="3856244" cy="2892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320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9600" dirty="0" smtClean="0"/>
              <a:t> </a:t>
            </a:r>
            <a:endParaRPr lang="it-IT" sz="9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332657"/>
            <a:ext cx="7560840" cy="1296143"/>
          </a:xfrm>
        </p:spPr>
        <p:txBody>
          <a:bodyPr>
            <a:normAutofit fontScale="62500" lnSpcReduction="20000"/>
          </a:bodyPr>
          <a:lstStyle/>
          <a:p>
            <a:r>
              <a:rPr lang="it-IT" sz="2800" dirty="0" smtClean="0"/>
              <a:t>Ci ha portato dentro l’Arena, ci ha regalato una cicca e un foglietto,abbiamo aspettato sugli spalti,poi siamo usciti e abbiamo giocato a pallavolo. L’ allenatrice ci ha fatto fare dei tiri e poi una partita. Dopo abbiamo provato a fare tennis: l’allenatrice ci ha insegnato a fare dei passaggi con lei.</a:t>
            </a:r>
          </a:p>
        </p:txBody>
      </p:sp>
      <p:pic>
        <p:nvPicPr>
          <p:cNvPr id="3074" name="Picture 2" descr="C:\Users\cristina\Pictures\foto da cellulare cristina\Exposport 2018\IMG_20181005_134127 - Cop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924944"/>
            <a:ext cx="2841458" cy="379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cristina\Pictures\foto da cellulare cristina\Exposport 2018\IMG_20181005_132223 - Cop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77" y="1700808"/>
            <a:ext cx="4472638" cy="336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924944"/>
            <a:ext cx="7740352" cy="3816424"/>
          </a:xfrm>
        </p:spPr>
        <p:txBody>
          <a:bodyPr>
            <a:normAutofit/>
          </a:bodyPr>
          <a:lstStyle/>
          <a:p>
            <a:r>
              <a:rPr lang="it-IT" sz="2800" dirty="0" smtClean="0"/>
              <a:t> </a:t>
            </a:r>
            <a:br>
              <a:rPr lang="it-IT" sz="2800" dirty="0" smtClean="0"/>
            </a:br>
            <a:r>
              <a:rPr lang="it-IT" sz="2800" dirty="0" smtClean="0"/>
              <a:t> </a:t>
            </a:r>
            <a:br>
              <a:rPr lang="it-IT" sz="2800" dirty="0" smtClean="0"/>
            </a:b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dirty="0" smtClean="0"/>
              <a:t/>
            </a:r>
            <a:br>
              <a:rPr lang="it-IT" sz="2800" dirty="0" smtClean="0"/>
            </a:br>
            <a:r>
              <a:rPr lang="it-IT" sz="2800" dirty="0" smtClean="0"/>
              <a:t> </a:t>
            </a:r>
            <a:endParaRPr lang="it-IT" sz="28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79512" y="404664"/>
            <a:ext cx="33843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rial" pitchFamily="34" charset="0"/>
                <a:cs typeface="Arial" pitchFamily="34" charset="0"/>
              </a:rPr>
              <a:t>Poi abbiamo fatto una pausa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 per la merenda</a:t>
            </a:r>
            <a:r>
              <a:rPr lang="it-IT" dirty="0">
                <a:latin typeface="Arial" pitchFamily="34" charset="0"/>
                <a:cs typeface="Arial" pitchFamily="34" charset="0"/>
              </a:rPr>
              <a:t>.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In seguito abbiamo provato a fare dei tiri a basket.</a:t>
            </a:r>
            <a:r>
              <a:rPr lang="it-IT" dirty="0">
                <a:latin typeface="Arial" pitchFamily="34" charset="0"/>
                <a:cs typeface="Arial" pitchFamily="34" charset="0"/>
              </a:rPr>
              <a:t/>
            </a:r>
            <a:br>
              <a:rPr lang="it-IT" dirty="0">
                <a:latin typeface="Arial" pitchFamily="34" charset="0"/>
                <a:cs typeface="Arial" pitchFamily="34" charset="0"/>
              </a:rPr>
            </a:br>
            <a:r>
              <a:rPr lang="it-IT" dirty="0" smtClean="0">
                <a:latin typeface="Arial" pitchFamily="34" charset="0"/>
                <a:cs typeface="Arial" pitchFamily="34" charset="0"/>
              </a:rPr>
              <a:t>L’allenatrice </a:t>
            </a:r>
            <a:r>
              <a:rPr lang="it-IT" dirty="0">
                <a:latin typeface="Arial" pitchFamily="34" charset="0"/>
                <a:cs typeface="Arial" pitchFamily="34" charset="0"/>
              </a:rPr>
              <a:t>ci ha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poi fatto giocare a  «ruba bandiera» </a:t>
            </a:r>
            <a:r>
              <a:rPr lang="it-IT" dirty="0">
                <a:latin typeface="Arial" pitchFamily="34" charset="0"/>
                <a:cs typeface="Arial" pitchFamily="34" charset="0"/>
              </a:rPr>
              <a:t>con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la palla </a:t>
            </a:r>
            <a:r>
              <a:rPr lang="it-IT" dirty="0">
                <a:latin typeface="Arial" pitchFamily="34" charset="0"/>
                <a:cs typeface="Arial" pitchFamily="34" charset="0"/>
              </a:rPr>
              <a:t>e facendo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canestro ed è stato molto divertente! </a:t>
            </a:r>
          </a:p>
          <a:p>
            <a:r>
              <a:rPr lang="it-IT" dirty="0" smtClean="0">
                <a:latin typeface="Arial" pitchFamily="34" charset="0"/>
                <a:cs typeface="Arial" pitchFamily="34" charset="0"/>
              </a:rPr>
              <a:t>Dopo siamo </a:t>
            </a:r>
            <a:r>
              <a:rPr lang="it-IT" dirty="0">
                <a:latin typeface="Arial" pitchFamily="34" charset="0"/>
                <a:cs typeface="Arial" pitchFamily="34" charset="0"/>
              </a:rPr>
              <a:t>andati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sul </a:t>
            </a:r>
            <a:r>
              <a:rPr lang="it-IT" dirty="0">
                <a:latin typeface="Arial" pitchFamily="34" charset="0"/>
                <a:cs typeface="Arial" pitchFamily="34" charset="0"/>
              </a:rPr>
              <a:t>pullman della polizia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stradale; </a:t>
            </a:r>
            <a:r>
              <a:rPr lang="it-IT" dirty="0">
                <a:latin typeface="Arial" pitchFamily="34" charset="0"/>
                <a:cs typeface="Arial" pitchFamily="34" charset="0"/>
              </a:rPr>
              <a:t>un poliziotto ci ha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mostrato un </a:t>
            </a:r>
            <a:r>
              <a:rPr lang="it-IT" dirty="0">
                <a:latin typeface="Arial" pitchFamily="34" charset="0"/>
                <a:cs typeface="Arial" pitchFamily="34" charset="0"/>
              </a:rPr>
              <a:t>filmato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del pesciolino </a:t>
            </a:r>
            <a:r>
              <a:rPr lang="it-IT" dirty="0">
                <a:latin typeface="Arial" pitchFamily="34" charset="0"/>
                <a:cs typeface="Arial" pitchFamily="34" charset="0"/>
              </a:rPr>
              <a:t>Nemo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al suo </a:t>
            </a:r>
            <a:r>
              <a:rPr lang="it-IT" dirty="0">
                <a:latin typeface="Arial" pitchFamily="34" charset="0"/>
                <a:cs typeface="Arial" pitchFamily="34" charset="0"/>
              </a:rPr>
              <a:t>primo giorno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di scuola </a:t>
            </a:r>
            <a:r>
              <a:rPr lang="it-IT" dirty="0">
                <a:latin typeface="Arial" pitchFamily="34" charset="0"/>
                <a:cs typeface="Arial" pitchFamily="34" charset="0"/>
              </a:rPr>
              <a:t>e abbiamo capito che si deve attraversare la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strada sulle strisce e quando </a:t>
            </a:r>
            <a:r>
              <a:rPr lang="it-IT" dirty="0">
                <a:latin typeface="Arial" pitchFamily="34" charset="0"/>
                <a:cs typeface="Arial" pitchFamily="34" charset="0"/>
              </a:rPr>
              <a:t>non passano macchine.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Un altro video ci </a:t>
            </a:r>
            <a:r>
              <a:rPr lang="it-IT" dirty="0">
                <a:latin typeface="Arial" pitchFamily="34" charset="0"/>
                <a:cs typeface="Arial" pitchFamily="34" charset="0"/>
              </a:rPr>
              <a:t>ha spiegato che se ti perdi devi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chiedere informazioni </a:t>
            </a:r>
            <a:r>
              <a:rPr lang="it-IT" dirty="0">
                <a:latin typeface="Arial" pitchFamily="34" charset="0"/>
                <a:cs typeface="Arial" pitchFamily="34" charset="0"/>
              </a:rPr>
              <a:t>ai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vigili o ai poliziotti.</a:t>
            </a:r>
            <a:endParaRPr lang="it-IT" dirty="0"/>
          </a:p>
        </p:txBody>
      </p:sp>
      <p:pic>
        <p:nvPicPr>
          <p:cNvPr id="4098" name="Picture 2" descr="C:\Users\cristina\Pictures\foto da cellulare cristina\Exposport 2018\IMG_20181005_143558 - Copi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2"/>
          <a:stretch/>
        </p:blipFill>
        <p:spPr bwMode="auto">
          <a:xfrm>
            <a:off x="4355976" y="188640"/>
            <a:ext cx="3459540" cy="2486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cristina\Pictures\foto da cellulare cristina\Exposport 2018\IMG_20181005_150343 - Cop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976" y="3861048"/>
            <a:ext cx="2163564" cy="2881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cristina\Pictures\foto da cellulare cristina\Exposport 2018\IMG_20181005_150027 - Copi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760" y="2859595"/>
            <a:ext cx="2675756" cy="2002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323528" y="289679"/>
            <a:ext cx="7632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Dopo siamo andati allo stand della San Carlo</a:t>
            </a:r>
            <a:r>
              <a:rPr lang="it-IT" dirty="0" smtClean="0"/>
              <a:t>, dove </a:t>
            </a:r>
            <a:r>
              <a:rPr lang="it-IT" dirty="0"/>
              <a:t>ci hanno</a:t>
            </a:r>
            <a:br>
              <a:rPr lang="it-IT" dirty="0"/>
            </a:br>
            <a:r>
              <a:rPr lang="it-IT" dirty="0"/>
              <a:t>dato una pettorina con </a:t>
            </a:r>
            <a:r>
              <a:rPr lang="it-IT" dirty="0" smtClean="0"/>
              <a:t>la scritta </a:t>
            </a:r>
            <a:r>
              <a:rPr lang="it-IT" dirty="0"/>
              <a:t>San Carlo e </a:t>
            </a:r>
            <a:r>
              <a:rPr lang="it-IT" dirty="0" smtClean="0"/>
              <a:t>potevamo </a:t>
            </a:r>
            <a:r>
              <a:rPr lang="it-IT" dirty="0"/>
              <a:t>scegliere di fare </a:t>
            </a:r>
            <a:r>
              <a:rPr lang="it-IT" dirty="0" smtClean="0"/>
              <a:t>una staffetta, o </a:t>
            </a:r>
            <a:r>
              <a:rPr lang="it-IT" dirty="0"/>
              <a:t>giocare a </a:t>
            </a:r>
            <a:r>
              <a:rPr lang="it-IT" dirty="0" smtClean="0"/>
              <a:t>ping-pong </a:t>
            </a:r>
            <a:r>
              <a:rPr lang="it-IT" dirty="0"/>
              <a:t>o a biliardino.</a:t>
            </a:r>
            <a:br>
              <a:rPr lang="it-IT" dirty="0"/>
            </a:br>
            <a:r>
              <a:rPr lang="it-IT" dirty="0"/>
              <a:t>Quando abbiamo finito ci hanno dato una scatoletta </a:t>
            </a:r>
            <a:r>
              <a:rPr lang="it-IT" dirty="0" smtClean="0"/>
              <a:t>contenente un succo di frutta e </a:t>
            </a:r>
            <a:r>
              <a:rPr lang="it-IT" dirty="0"/>
              <a:t>delle patatine.</a:t>
            </a:r>
            <a:br>
              <a:rPr lang="it-IT" dirty="0"/>
            </a:br>
            <a:r>
              <a:rPr lang="it-IT" dirty="0"/>
              <a:t>Infine abbiamo preso gli </a:t>
            </a:r>
            <a:r>
              <a:rPr lang="it-IT" dirty="0" smtClean="0"/>
              <a:t>zaini e camminato </a:t>
            </a:r>
            <a:r>
              <a:rPr lang="it-IT" dirty="0"/>
              <a:t>fino </a:t>
            </a:r>
            <a:r>
              <a:rPr lang="it-IT" dirty="0" smtClean="0"/>
              <a:t>alla </a:t>
            </a:r>
            <a:r>
              <a:rPr lang="it-IT" dirty="0"/>
              <a:t>stazione</a:t>
            </a:r>
            <a:r>
              <a:rPr lang="it-IT" dirty="0" smtClean="0"/>
              <a:t>, dove abbiamo preso il </a:t>
            </a:r>
            <a:r>
              <a:rPr lang="it-IT" dirty="0"/>
              <a:t>treno </a:t>
            </a:r>
            <a:r>
              <a:rPr lang="it-IT" dirty="0" smtClean="0"/>
              <a:t>per tornare a casa.</a:t>
            </a:r>
            <a:r>
              <a:rPr lang="it-IT" dirty="0"/>
              <a:t/>
            </a:r>
            <a:br>
              <a:rPr lang="it-IT" dirty="0"/>
            </a:br>
            <a:r>
              <a:rPr lang="it-IT" dirty="0" smtClean="0"/>
              <a:t>È stata </a:t>
            </a:r>
            <a:r>
              <a:rPr lang="it-IT" dirty="0"/>
              <a:t>una bellissima gita!!!</a:t>
            </a:r>
          </a:p>
        </p:txBody>
      </p:sp>
      <p:pic>
        <p:nvPicPr>
          <p:cNvPr id="5122" name="Picture 2" descr="C:\Users\cristina\Pictures\foto da cellulare cristina\Exposport 2018\IMG_20181005_154026 - Cop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232" y="2852936"/>
            <a:ext cx="3721720" cy="2791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cristina\Pictures\foto da cellulare cristina\Exposport 2018\IMG_20181005_154157 - Copia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30"/>
          <a:stretch/>
        </p:blipFill>
        <p:spPr bwMode="auto">
          <a:xfrm>
            <a:off x="4788024" y="2852936"/>
            <a:ext cx="2929632" cy="2768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o">
  <a:themeElements>
    <a:clrScheme name="Mito">
      <a:dk1>
        <a:sysClr val="windowText" lastClr="000000"/>
      </a:dk1>
      <a:lt1>
        <a:sysClr val="window" lastClr="D9DDDD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D9DDDD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365</TotalTime>
  <Words>133</Words>
  <Application>Microsoft Office PowerPoint</Application>
  <PresentationFormat>Presentazione su schermo (4:3)</PresentationFormat>
  <Paragraphs>20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Mito</vt:lpstr>
      <vt:lpstr>Expo sport</vt:lpstr>
      <vt:lpstr>  Venerdì 5 Ottobre siamo andati all’ Arena Civica di Milano per partecipare a expo sport 2018! </vt:lpstr>
      <vt:lpstr>Presentazione standard di PowerPoint</vt:lpstr>
      <vt:lpstr> </vt:lpstr>
      <vt:lpstr>        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Gita Expo sport</dc:title>
  <dc:creator>cristina</dc:creator>
  <cp:lastModifiedBy>cristina</cp:lastModifiedBy>
  <cp:revision>52</cp:revision>
  <dcterms:created xsi:type="dcterms:W3CDTF">2018-11-13T12:25:14Z</dcterms:created>
  <dcterms:modified xsi:type="dcterms:W3CDTF">2019-06-13T16:23:01Z</dcterms:modified>
  <cp:contentStatus>Finale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