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9F0D60C-4BBB-400A-B30A-95CF93CAEA80}" type="datetimeFigureOut">
              <a:rPr lang="it-IT" smtClean="0"/>
              <a:t>14/06/2019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A7F30AF-D6BD-4F5E-8BD1-00BF5100F893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Con la dottoressa s. castelli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A scuola di igiene dentale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043608" y="5468453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Classe III B </a:t>
            </a:r>
          </a:p>
          <a:p>
            <a:pPr algn="ctr"/>
            <a:r>
              <a:rPr lang="it-IT" dirty="0" smtClean="0"/>
              <a:t>Scuola Primaria A. Manzoni </a:t>
            </a:r>
          </a:p>
          <a:p>
            <a:pPr algn="ctr"/>
            <a:r>
              <a:rPr lang="it-IT" dirty="0" smtClean="0"/>
              <a:t>Paderno Dugnano</a:t>
            </a:r>
          </a:p>
          <a:p>
            <a:pPr algn="ctr"/>
            <a:r>
              <a:rPr lang="it-IT" dirty="0" smtClean="0"/>
              <a:t>a.s. 2018/2019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105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476672"/>
            <a:ext cx="82809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 smtClean="0"/>
          </a:p>
          <a:p>
            <a:pPr algn="ctr"/>
            <a:r>
              <a:rPr lang="it-IT" sz="3200" dirty="0" smtClean="0"/>
              <a:t>Impariamo com’è fatto un dente</a:t>
            </a:r>
            <a:endParaRPr lang="it-IT" sz="3200" dirty="0"/>
          </a:p>
        </p:txBody>
      </p:sp>
      <p:pic>
        <p:nvPicPr>
          <p:cNvPr id="1026" name="Picture 2" descr="C:\Users\cristina\Desktop\classe terza a.s. 2018 19\igienista dentale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450" y="1568450"/>
            <a:ext cx="4737100" cy="3721100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26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9512" y="404664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 smtClean="0"/>
              <a:t>La salute del sorriso parte da una corretta igiene dentale, per prevenire e combattere i nemici dei denti.</a:t>
            </a:r>
            <a:endParaRPr lang="it-IT" sz="2400" dirty="0"/>
          </a:p>
        </p:txBody>
      </p:sp>
      <p:pic>
        <p:nvPicPr>
          <p:cNvPr id="2056" name="Picture 8" descr="C:\Users\cristina\Desktop\classe terza a.s. 2018 19\igienista dentale\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2" t="9033" r="28990" b="4475"/>
          <a:stretch/>
        </p:blipFill>
        <p:spPr bwMode="auto">
          <a:xfrm>
            <a:off x="2195736" y="1700808"/>
            <a:ext cx="4324145" cy="4125902"/>
          </a:xfrm>
          <a:prstGeom prst="rect">
            <a:avLst/>
          </a:prstGeom>
          <a:noFill/>
          <a:ln w="57150">
            <a:solidFill>
              <a:srgbClr val="0070C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11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:\Users\cristina\Desktop\classe terza a.s. 2018 19\igienista dentale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3962400" cy="528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5004048" y="908720"/>
            <a:ext cx="3672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Dopo aver ascoltato con attenzione, divisi in due squadre ci si affronta in un gioco avvincente, con l’uso delle nuove tecnologie.</a:t>
            </a:r>
            <a:endParaRPr lang="it-IT" sz="2000" dirty="0"/>
          </a:p>
        </p:txBody>
      </p:sp>
      <p:pic>
        <p:nvPicPr>
          <p:cNvPr id="10" name="Picture 7" descr="C:\Users\cristina\Desktop\classe terza a.s. 2018 19\igienista dentale\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670" y="3311600"/>
            <a:ext cx="3840427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40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cristina\Desktop\classe terza a.s. 2018 19\igienista dentale\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36"/>
          <a:stretch/>
        </p:blipFill>
        <p:spPr bwMode="auto">
          <a:xfrm>
            <a:off x="496184" y="245740"/>
            <a:ext cx="3090922" cy="3015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C:\Users\cristina\Desktop\classe terza a.s. 2018 19\igienista dentale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036597"/>
            <a:ext cx="4176464" cy="5568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cristina\Desktop\classe terza a.s. 2018 19\igienista dentale\8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02" b="8258"/>
          <a:stretch/>
        </p:blipFill>
        <p:spPr bwMode="auto">
          <a:xfrm>
            <a:off x="447763" y="3347897"/>
            <a:ext cx="3456384" cy="325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779912" y="24574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Ci si consulta e si risponde </a:t>
            </a:r>
          </a:p>
          <a:p>
            <a:pPr algn="ctr"/>
            <a:r>
              <a:rPr lang="it-IT" dirty="0" smtClean="0"/>
              <a:t>al super quiz finale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993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cristina\Desktop\classe terza a.s. 2018 19\igienista dentale\1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4" b="26093"/>
          <a:stretch/>
        </p:blipFill>
        <p:spPr bwMode="auto">
          <a:xfrm>
            <a:off x="2181701" y="1484784"/>
            <a:ext cx="4796825" cy="4293662"/>
          </a:xfrm>
          <a:prstGeom prst="rect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tangolo 1"/>
          <p:cNvSpPr/>
          <p:nvPr/>
        </p:nvSpPr>
        <p:spPr>
          <a:xfrm>
            <a:off x="2749699" y="332656"/>
            <a:ext cx="3236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vincitori</a:t>
            </a:r>
            <a:endParaRPr lang="it-IT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650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rmacia">
  <a:themeElements>
    <a:clrScheme name="Farmacia">
      <a:dk1>
        <a:sysClr val="windowText" lastClr="000000"/>
      </a:dk1>
      <a:lt1>
        <a:sysClr val="window" lastClr="D9DDDD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Farmacia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armaci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25</TotalTime>
  <Words>85</Words>
  <Application>Microsoft Office PowerPoint</Application>
  <PresentationFormat>Presentazione su schermo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Farmacia</vt:lpstr>
      <vt:lpstr>A scuola di igiene dentale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scuola di igiene dentale</dc:title>
  <dc:creator>cristina</dc:creator>
  <cp:lastModifiedBy>cristina</cp:lastModifiedBy>
  <cp:revision>5</cp:revision>
  <dcterms:created xsi:type="dcterms:W3CDTF">2019-06-14T15:00:18Z</dcterms:created>
  <dcterms:modified xsi:type="dcterms:W3CDTF">2019-06-14T15:32:56Z</dcterms:modified>
  <cp:contentStatus>Finale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